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Красный октябрь, д. 35в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70135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Красный октябрь,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35в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78</cp:revision>
  <cp:lastPrinted>2019-07-01T09:06:49Z</cp:lastPrinted>
  <dcterms:created xsi:type="dcterms:W3CDTF">2017-09-10T09:08:54Z</dcterms:created>
  <dcterms:modified xsi:type="dcterms:W3CDTF">2020-11-30T13:00:49Z</dcterms:modified>
</cp:coreProperties>
</file>